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7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/>
    <p:restoredTop sz="95976"/>
  </p:normalViewPr>
  <p:slideViewPr>
    <p:cSldViewPr snapToGrid="0">
      <p:cViewPr varScale="1">
        <p:scale>
          <a:sx n="116" d="100"/>
          <a:sy n="116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13A32B-86B5-C404-EC65-04D8FD2AA1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  <a:r>
              <a:rPr kumimoji="1" lang="en-US" altLang="zh-TW" dirty="0"/>
              <a:t>Ubuntu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D1D355-C295-6FB5-B675-5FAB70904D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醫資三</a:t>
            </a:r>
            <a:r>
              <a:rPr kumimoji="1" lang="en-US" altLang="zh-TW" dirty="0"/>
              <a:t>410570308</a:t>
            </a:r>
            <a:r>
              <a:rPr kumimoji="1" lang="zh-TW" altLang="en-US" dirty="0"/>
              <a:t>吳昕維</a:t>
            </a:r>
          </a:p>
        </p:txBody>
      </p:sp>
    </p:spTree>
    <p:extLst>
      <p:ext uri="{BB962C8B-B14F-4D97-AF65-F5344CB8AC3E}">
        <p14:creationId xmlns:p14="http://schemas.microsoft.com/office/powerpoint/2010/main" val="1451080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3CB0B-B226-EE1F-E1FB-BD9032FA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08660"/>
            <a:ext cx="10622279" cy="1485900"/>
          </a:xfrm>
        </p:spPr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Ubuntu</a:t>
            </a:r>
            <a:r>
              <a:rPr kumimoji="1" lang="zh-TW" altLang="en-US" dirty="0"/>
              <a:t>安裝到</a:t>
            </a:r>
            <a:r>
              <a:rPr kumimoji="1" lang="en-US" altLang="zh-TW" dirty="0"/>
              <a:t>VirtualBox</a:t>
            </a:r>
            <a:r>
              <a:rPr kumimoji="1" lang="zh-TW" altLang="en-US" dirty="0"/>
              <a:t>上（製作虛擬機）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65BCF-3480-0049-39F2-ACDC35D4603E}"/>
              </a:ext>
            </a:extLst>
          </p:cNvPr>
          <p:cNvSpPr txBox="1"/>
          <p:nvPr/>
        </p:nvSpPr>
        <p:spPr>
          <a:xfrm>
            <a:off x="1371598" y="1451610"/>
            <a:ext cx="5646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將基本記憶體調整為</a:t>
            </a:r>
            <a:r>
              <a:rPr kumimoji="1" lang="en-US" altLang="zh-TW" dirty="0">
                <a:solidFill>
                  <a:srgbClr val="C00000"/>
                </a:solidFill>
              </a:rPr>
              <a:t>4096MB</a:t>
            </a:r>
          </a:p>
          <a:p>
            <a:r>
              <a:rPr kumimoji="1" lang="zh-TW" altLang="en-US" dirty="0"/>
              <a:t>再將</a:t>
            </a:r>
            <a:r>
              <a:rPr kumimoji="1" lang="en-US" altLang="zh-TW" dirty="0"/>
              <a:t>Processors</a:t>
            </a:r>
            <a:r>
              <a:rPr kumimoji="1" lang="zh-TW" altLang="en-US" dirty="0"/>
              <a:t>改為</a:t>
            </a:r>
            <a:r>
              <a:rPr kumimoji="1" lang="en-US" altLang="zh-TW" dirty="0">
                <a:solidFill>
                  <a:srgbClr val="C00000"/>
                </a:solidFill>
              </a:rPr>
              <a:t>4CPUs</a:t>
            </a:r>
          </a:p>
          <a:p>
            <a:r>
              <a:rPr kumimoji="1" lang="zh-TW" altLang="en-US" dirty="0"/>
              <a:t>然後按下</a:t>
            </a:r>
            <a:r>
              <a:rPr kumimoji="1" lang="zh-TW" altLang="en-US" dirty="0">
                <a:solidFill>
                  <a:srgbClr val="C00000"/>
                </a:solidFill>
              </a:rPr>
              <a:t>下一步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A764C78-15CF-4E63-E0C9-E8A5D6252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698" y="2453641"/>
            <a:ext cx="6986183" cy="3581400"/>
          </a:xfrm>
        </p:spPr>
      </p:pic>
    </p:spTree>
    <p:extLst>
      <p:ext uri="{BB962C8B-B14F-4D97-AF65-F5344CB8AC3E}">
        <p14:creationId xmlns:p14="http://schemas.microsoft.com/office/powerpoint/2010/main" val="4066345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3CB0B-B226-EE1F-E1FB-BD9032FA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08660"/>
            <a:ext cx="10622279" cy="1485900"/>
          </a:xfrm>
        </p:spPr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Ubuntu</a:t>
            </a:r>
            <a:r>
              <a:rPr kumimoji="1" lang="zh-TW" altLang="en-US" dirty="0"/>
              <a:t>安裝到</a:t>
            </a:r>
            <a:r>
              <a:rPr kumimoji="1" lang="en-US" altLang="zh-TW" dirty="0"/>
              <a:t>VirtualBox</a:t>
            </a:r>
            <a:r>
              <a:rPr kumimoji="1" lang="zh-TW" altLang="en-US" dirty="0"/>
              <a:t>上（製作虛擬機）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65BCF-3480-0049-39F2-ACDC35D4603E}"/>
              </a:ext>
            </a:extLst>
          </p:cNvPr>
          <p:cNvSpPr txBox="1"/>
          <p:nvPr/>
        </p:nvSpPr>
        <p:spPr>
          <a:xfrm>
            <a:off x="1371598" y="1657350"/>
            <a:ext cx="564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按下</a:t>
            </a:r>
            <a:r>
              <a:rPr kumimoji="1" lang="zh-TW" altLang="en-US" dirty="0">
                <a:solidFill>
                  <a:srgbClr val="C00000"/>
                </a:solidFill>
              </a:rPr>
              <a:t>下一步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1980C62D-78AE-3882-1C46-396CCE988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8" y="2194560"/>
            <a:ext cx="6745917" cy="3581400"/>
          </a:xfrm>
        </p:spPr>
      </p:pic>
    </p:spTree>
    <p:extLst>
      <p:ext uri="{BB962C8B-B14F-4D97-AF65-F5344CB8AC3E}">
        <p14:creationId xmlns:p14="http://schemas.microsoft.com/office/powerpoint/2010/main" val="2744135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3CB0B-B226-EE1F-E1FB-BD9032FA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08660"/>
            <a:ext cx="10622279" cy="1485900"/>
          </a:xfrm>
        </p:spPr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Ubuntu</a:t>
            </a:r>
            <a:r>
              <a:rPr kumimoji="1" lang="zh-TW" altLang="en-US" dirty="0"/>
              <a:t>安裝到</a:t>
            </a:r>
            <a:r>
              <a:rPr kumimoji="1" lang="en-US" altLang="zh-TW" dirty="0"/>
              <a:t>VirtualBox</a:t>
            </a:r>
            <a:r>
              <a:rPr kumimoji="1" lang="zh-TW" altLang="en-US" dirty="0"/>
              <a:t>上（製作虛擬機）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65BCF-3480-0049-39F2-ACDC35D4603E}"/>
              </a:ext>
            </a:extLst>
          </p:cNvPr>
          <p:cNvSpPr txBox="1"/>
          <p:nvPr/>
        </p:nvSpPr>
        <p:spPr>
          <a:xfrm>
            <a:off x="1371598" y="1657350"/>
            <a:ext cx="564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將畫面</a:t>
            </a:r>
            <a:r>
              <a:rPr kumimoji="1" lang="zh-TW" altLang="en-US" dirty="0">
                <a:solidFill>
                  <a:srgbClr val="C00000"/>
                </a:solidFill>
              </a:rPr>
              <a:t>左側</a:t>
            </a:r>
            <a:r>
              <a:rPr kumimoji="1" lang="zh-TW" altLang="en-US" dirty="0"/>
              <a:t>的</a:t>
            </a:r>
            <a:r>
              <a:rPr kumimoji="1" lang="en-US" altLang="zh-TW" dirty="0">
                <a:solidFill>
                  <a:srgbClr val="C00000"/>
                </a:solidFill>
              </a:rPr>
              <a:t>ubuntu</a:t>
            </a:r>
            <a:r>
              <a:rPr kumimoji="1" lang="zh-TW" altLang="en-US" dirty="0"/>
              <a:t>虛擬機按下（執行）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2D28963-17D0-CB00-82B8-A758DA997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8" y="2194560"/>
            <a:ext cx="7672809" cy="3581400"/>
          </a:xfrm>
        </p:spPr>
      </p:pic>
    </p:spTree>
    <p:extLst>
      <p:ext uri="{BB962C8B-B14F-4D97-AF65-F5344CB8AC3E}">
        <p14:creationId xmlns:p14="http://schemas.microsoft.com/office/powerpoint/2010/main" val="2230688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3CB0B-B226-EE1F-E1FB-BD9032FA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08660"/>
            <a:ext cx="10622279" cy="1485900"/>
          </a:xfrm>
        </p:spPr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Ubuntu</a:t>
            </a:r>
            <a:r>
              <a:rPr kumimoji="1" lang="zh-TW" altLang="en-US" dirty="0"/>
              <a:t>安裝到</a:t>
            </a:r>
            <a:r>
              <a:rPr kumimoji="1" lang="en-US" altLang="zh-TW" dirty="0"/>
              <a:t>VirtualBox</a:t>
            </a:r>
            <a:r>
              <a:rPr kumimoji="1" lang="zh-TW" altLang="en-US" dirty="0"/>
              <a:t>上（製作虛擬機）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65BCF-3480-0049-39F2-ACDC35D4603E}"/>
              </a:ext>
            </a:extLst>
          </p:cNvPr>
          <p:cNvSpPr txBox="1"/>
          <p:nvPr/>
        </p:nvSpPr>
        <p:spPr>
          <a:xfrm>
            <a:off x="1371598" y="1657350"/>
            <a:ext cx="5646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會出現下面的安裝畫面</a:t>
            </a:r>
            <a:endParaRPr kumimoji="1" lang="en-US" altLang="zh-TW" dirty="0"/>
          </a:p>
          <a:p>
            <a:r>
              <a:rPr kumimoji="1" lang="zh-TW" altLang="en-US" dirty="0"/>
              <a:t>只要耐心等待即可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64C94E4-6043-06DD-D2B0-6B0413A13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8" y="2303681"/>
            <a:ext cx="4953494" cy="3581400"/>
          </a:xfrm>
        </p:spPr>
      </p:pic>
    </p:spTree>
    <p:extLst>
      <p:ext uri="{BB962C8B-B14F-4D97-AF65-F5344CB8AC3E}">
        <p14:creationId xmlns:p14="http://schemas.microsoft.com/office/powerpoint/2010/main" val="1600720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3CB0B-B226-EE1F-E1FB-BD9032FA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08660"/>
            <a:ext cx="10622279" cy="1485900"/>
          </a:xfrm>
        </p:spPr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Ubuntu</a:t>
            </a:r>
            <a:r>
              <a:rPr kumimoji="1" lang="zh-TW" altLang="en-US" dirty="0"/>
              <a:t>安裝到</a:t>
            </a:r>
            <a:r>
              <a:rPr kumimoji="1" lang="en-US" altLang="zh-TW" dirty="0"/>
              <a:t>VirtualBox</a:t>
            </a:r>
            <a:r>
              <a:rPr kumimoji="1" lang="zh-TW" altLang="en-US" dirty="0"/>
              <a:t>上（製作虛擬機）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65BCF-3480-0049-39F2-ACDC35D4603E}"/>
              </a:ext>
            </a:extLst>
          </p:cNvPr>
          <p:cNvSpPr txBox="1"/>
          <p:nvPr/>
        </p:nvSpPr>
        <p:spPr>
          <a:xfrm>
            <a:off x="1371598" y="1657350"/>
            <a:ext cx="5646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安裝成功後會出現以下畫面</a:t>
            </a:r>
            <a:endParaRPr kumimoji="1" lang="en-US" altLang="zh-TW" dirty="0"/>
          </a:p>
          <a:p>
            <a:r>
              <a:rPr kumimoji="1" lang="zh-TW" altLang="en-US" dirty="0"/>
              <a:t>一樣耐心等待即可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E65A320-CDBB-E7A8-BD7B-771288534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8" y="2354581"/>
            <a:ext cx="6835276" cy="3581400"/>
          </a:xfrm>
        </p:spPr>
      </p:pic>
    </p:spTree>
    <p:extLst>
      <p:ext uri="{BB962C8B-B14F-4D97-AF65-F5344CB8AC3E}">
        <p14:creationId xmlns:p14="http://schemas.microsoft.com/office/powerpoint/2010/main" val="238465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3CB0B-B226-EE1F-E1FB-BD9032FA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08660"/>
            <a:ext cx="10622279" cy="1485900"/>
          </a:xfrm>
        </p:spPr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Ubuntu</a:t>
            </a:r>
            <a:r>
              <a:rPr kumimoji="1" lang="zh-TW" altLang="en-US" dirty="0"/>
              <a:t>安裝到</a:t>
            </a:r>
            <a:r>
              <a:rPr kumimoji="1" lang="en-US" altLang="zh-TW" dirty="0"/>
              <a:t>VirtualBox</a:t>
            </a:r>
            <a:r>
              <a:rPr kumimoji="1" lang="zh-TW" altLang="en-US" dirty="0"/>
              <a:t>上（製作虛擬機）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65BCF-3480-0049-39F2-ACDC35D4603E}"/>
              </a:ext>
            </a:extLst>
          </p:cNvPr>
          <p:cNvSpPr txBox="1"/>
          <p:nvPr/>
        </p:nvSpPr>
        <p:spPr>
          <a:xfrm>
            <a:off x="1371598" y="1657350"/>
            <a:ext cx="5646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接下的畫面只需點擊你的帳號並且</a:t>
            </a:r>
            <a:r>
              <a:rPr kumimoji="1" lang="zh-TW" altLang="en-US" dirty="0">
                <a:solidFill>
                  <a:srgbClr val="C00000"/>
                </a:solidFill>
              </a:rPr>
              <a:t>輸入先前設置的密碼</a:t>
            </a:r>
            <a:r>
              <a:rPr kumimoji="1" lang="zh-TW" altLang="en-US" dirty="0"/>
              <a:t>即可！</a:t>
            </a:r>
            <a:endParaRPr kumimoji="1" lang="en-US" altLang="zh-TW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6BFA8E3E-8F2E-4AAE-D666-4CE20C62D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8" y="2349402"/>
            <a:ext cx="4975031" cy="3581400"/>
          </a:xfrm>
        </p:spPr>
      </p:pic>
    </p:spTree>
    <p:extLst>
      <p:ext uri="{BB962C8B-B14F-4D97-AF65-F5344CB8AC3E}">
        <p14:creationId xmlns:p14="http://schemas.microsoft.com/office/powerpoint/2010/main" val="2804585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3CB0B-B226-EE1F-E1FB-BD9032FA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08660"/>
            <a:ext cx="10622279" cy="1485900"/>
          </a:xfrm>
        </p:spPr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Ubuntu</a:t>
            </a:r>
            <a:r>
              <a:rPr kumimoji="1" lang="zh-TW" altLang="en-US" dirty="0"/>
              <a:t>安裝到</a:t>
            </a:r>
            <a:r>
              <a:rPr kumimoji="1" lang="en-US" altLang="zh-TW" dirty="0"/>
              <a:t>VirtualBox</a:t>
            </a:r>
            <a:r>
              <a:rPr kumimoji="1" lang="zh-TW" altLang="en-US" dirty="0"/>
              <a:t>上（製作虛擬機）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65BCF-3480-0049-39F2-ACDC35D4603E}"/>
              </a:ext>
            </a:extLst>
          </p:cNvPr>
          <p:cNvSpPr txBox="1"/>
          <p:nvPr/>
        </p:nvSpPr>
        <p:spPr>
          <a:xfrm>
            <a:off x="1371598" y="1657350"/>
            <a:ext cx="564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登入成功的畫面，恭喜我成功啦！！！</a:t>
            </a:r>
            <a:endParaRPr kumimoji="1" lang="en-US" altLang="zh-TW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262E3A0-2360-F4E6-F503-DF7DC48B7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8" y="2194560"/>
            <a:ext cx="4935060" cy="3581400"/>
          </a:xfrm>
        </p:spPr>
      </p:pic>
    </p:spTree>
    <p:extLst>
      <p:ext uri="{BB962C8B-B14F-4D97-AF65-F5344CB8AC3E}">
        <p14:creationId xmlns:p14="http://schemas.microsoft.com/office/powerpoint/2010/main" val="1771860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13A32B-86B5-C404-EC65-04D8FD2AA1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The end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D1D355-C295-6FB5-B675-5FAB70904D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醫資三</a:t>
            </a:r>
            <a:r>
              <a:rPr kumimoji="1" lang="en-US" altLang="zh-TW" dirty="0"/>
              <a:t>410570308</a:t>
            </a:r>
            <a:r>
              <a:rPr kumimoji="1" lang="zh-TW" altLang="en-US" dirty="0"/>
              <a:t>吳昕維</a:t>
            </a:r>
          </a:p>
        </p:txBody>
      </p:sp>
    </p:spTree>
    <p:extLst>
      <p:ext uri="{BB962C8B-B14F-4D97-AF65-F5344CB8AC3E}">
        <p14:creationId xmlns:p14="http://schemas.microsoft.com/office/powerpoint/2010/main" val="3053618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3CB0B-B226-EE1F-E1FB-BD9032FA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685800"/>
            <a:ext cx="9601200" cy="1485900"/>
          </a:xfrm>
        </p:spPr>
        <p:txBody>
          <a:bodyPr/>
          <a:lstStyle/>
          <a:p>
            <a:r>
              <a:rPr kumimoji="1" lang="zh-TW" altLang="en-US" dirty="0"/>
              <a:t>下載</a:t>
            </a:r>
            <a:r>
              <a:rPr kumimoji="1" lang="en-US" altLang="zh-TW" dirty="0"/>
              <a:t>Ubuntu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65BCF-3480-0049-39F2-ACDC35D4603E}"/>
              </a:ext>
            </a:extLst>
          </p:cNvPr>
          <p:cNvSpPr txBox="1"/>
          <p:nvPr/>
        </p:nvSpPr>
        <p:spPr>
          <a:xfrm>
            <a:off x="1371598" y="1696886"/>
            <a:ext cx="5394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www.ubuntu-tw.org</a:t>
            </a:r>
            <a:r>
              <a:rPr kumimoji="1" lang="en" altLang="zh-TW" dirty="0"/>
              <a:t>/modules/tinyd0/</a:t>
            </a:r>
          </a:p>
          <a:p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880325A6-955D-D7CF-3046-CDCDA0D09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8" y="2343217"/>
            <a:ext cx="6767611" cy="3581400"/>
          </a:xfrm>
        </p:spPr>
      </p:pic>
    </p:spTree>
    <p:extLst>
      <p:ext uri="{BB962C8B-B14F-4D97-AF65-F5344CB8AC3E}">
        <p14:creationId xmlns:p14="http://schemas.microsoft.com/office/powerpoint/2010/main" val="164101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3CB0B-B226-EE1F-E1FB-BD9032FA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685800"/>
            <a:ext cx="9601200" cy="1485900"/>
          </a:xfrm>
        </p:spPr>
        <p:txBody>
          <a:bodyPr/>
          <a:lstStyle/>
          <a:p>
            <a:r>
              <a:rPr kumimoji="1" lang="zh-TW" altLang="en-US" dirty="0"/>
              <a:t>下載</a:t>
            </a:r>
            <a:r>
              <a:rPr kumimoji="1" lang="en-US" altLang="zh-TW" dirty="0"/>
              <a:t>VirtualBox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7F5560B-0752-4D36-F878-A31244B73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9" y="2330067"/>
            <a:ext cx="7684265" cy="3842133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5165BCF-3480-0049-39F2-ACDC35D4603E}"/>
              </a:ext>
            </a:extLst>
          </p:cNvPr>
          <p:cNvSpPr txBox="1"/>
          <p:nvPr/>
        </p:nvSpPr>
        <p:spPr>
          <a:xfrm>
            <a:off x="1371599" y="1696886"/>
            <a:ext cx="516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www.virtualbox.org</a:t>
            </a:r>
            <a:r>
              <a:rPr kumimoji="1" lang="en" altLang="zh-TW" dirty="0"/>
              <a:t>/wiki/Downloads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2170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3CB0B-B226-EE1F-E1FB-BD9032FA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708660"/>
            <a:ext cx="9601200" cy="1485900"/>
          </a:xfrm>
        </p:spPr>
        <p:txBody>
          <a:bodyPr/>
          <a:lstStyle/>
          <a:p>
            <a:r>
              <a:rPr kumimoji="1" lang="zh-TW" altLang="en-US" dirty="0"/>
              <a:t>下載</a:t>
            </a:r>
            <a:r>
              <a:rPr kumimoji="1" lang="en-US" altLang="zh-TW" dirty="0"/>
              <a:t>VirtualBox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65BCF-3480-0049-39F2-ACDC35D4603E}"/>
              </a:ext>
            </a:extLst>
          </p:cNvPr>
          <p:cNvSpPr txBox="1"/>
          <p:nvPr/>
        </p:nvSpPr>
        <p:spPr>
          <a:xfrm>
            <a:off x="1371599" y="1548229"/>
            <a:ext cx="5166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VirtualBox</a:t>
            </a:r>
            <a:r>
              <a:rPr kumimoji="1" lang="zh-TW" altLang="en-US" dirty="0"/>
              <a:t>下載完後點開</a:t>
            </a:r>
            <a:endParaRPr kumimoji="1" lang="en-US" altLang="zh-TW" dirty="0"/>
          </a:p>
          <a:p>
            <a:r>
              <a:rPr kumimoji="1" lang="zh-TW" altLang="en-US" dirty="0"/>
              <a:t>並按下以下畫面中的</a:t>
            </a:r>
            <a:r>
              <a:rPr kumimoji="1" lang="zh-TW" altLang="en-US" dirty="0">
                <a:solidFill>
                  <a:srgbClr val="C00000"/>
                </a:solidFill>
              </a:rPr>
              <a:t>下一步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FD9C93A-C93B-C0E5-5516-05B77D877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9" y="2400300"/>
            <a:ext cx="4562443" cy="3581400"/>
          </a:xfr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33D9BE3-4D18-125E-87CC-2B34C842E7DE}"/>
              </a:ext>
            </a:extLst>
          </p:cNvPr>
          <p:cNvSpPr txBox="1"/>
          <p:nvPr/>
        </p:nvSpPr>
        <p:spPr>
          <a:xfrm>
            <a:off x="7025640" y="1686728"/>
            <a:ext cx="516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按下以下畫面中的</a:t>
            </a:r>
            <a:r>
              <a:rPr kumimoji="1" lang="zh-TW" altLang="en-US" dirty="0">
                <a:solidFill>
                  <a:srgbClr val="C00000"/>
                </a:solidFill>
              </a:rPr>
              <a:t>下一步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3DF7BAA-AF56-F233-FA30-285DD8600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640" y="2400300"/>
            <a:ext cx="456896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88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3CB0B-B226-EE1F-E1FB-BD9032FA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708660"/>
            <a:ext cx="9601200" cy="1485900"/>
          </a:xfrm>
        </p:spPr>
        <p:txBody>
          <a:bodyPr/>
          <a:lstStyle/>
          <a:p>
            <a:r>
              <a:rPr kumimoji="1" lang="zh-TW" altLang="en-US" dirty="0"/>
              <a:t>下載</a:t>
            </a:r>
            <a:r>
              <a:rPr kumimoji="1" lang="en-US" altLang="zh-TW" dirty="0"/>
              <a:t>VirtualBox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65BCF-3480-0049-39F2-ACDC35D4603E}"/>
              </a:ext>
            </a:extLst>
          </p:cNvPr>
          <p:cNvSpPr txBox="1"/>
          <p:nvPr/>
        </p:nvSpPr>
        <p:spPr>
          <a:xfrm>
            <a:off x="1371599" y="1743432"/>
            <a:ext cx="516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按下以下畫面中的</a:t>
            </a:r>
            <a:r>
              <a:rPr kumimoji="1" lang="zh-TW" altLang="en-US" dirty="0">
                <a:solidFill>
                  <a:srgbClr val="C00000"/>
                </a:solidFill>
              </a:rPr>
              <a:t>是（Ｙ）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33D9BE3-4D18-125E-87CC-2B34C842E7DE}"/>
              </a:ext>
            </a:extLst>
          </p:cNvPr>
          <p:cNvSpPr txBox="1"/>
          <p:nvPr/>
        </p:nvSpPr>
        <p:spPr>
          <a:xfrm>
            <a:off x="7025640" y="1686728"/>
            <a:ext cx="516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按下以下畫面中的</a:t>
            </a:r>
            <a:r>
              <a:rPr kumimoji="1" lang="zh-TW" altLang="en-US" dirty="0">
                <a:solidFill>
                  <a:srgbClr val="C00000"/>
                </a:solidFill>
              </a:rPr>
              <a:t>安裝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DEE1FB7-5508-BE6B-AC5C-F9780A518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1958" y="2400300"/>
            <a:ext cx="4538803" cy="3581400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4AA150A-4677-5D5E-AAE5-02206A394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640" y="2400300"/>
            <a:ext cx="454743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53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3CB0B-B226-EE1F-E1FB-BD9032FA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708660"/>
            <a:ext cx="9601200" cy="1485900"/>
          </a:xfrm>
        </p:spPr>
        <p:txBody>
          <a:bodyPr/>
          <a:lstStyle/>
          <a:p>
            <a:r>
              <a:rPr kumimoji="1" lang="zh-TW" altLang="en-US" dirty="0"/>
              <a:t>下載</a:t>
            </a:r>
            <a:r>
              <a:rPr kumimoji="1" lang="en-US" altLang="zh-TW" dirty="0"/>
              <a:t>VirtualBox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65BCF-3480-0049-39F2-ACDC35D4603E}"/>
              </a:ext>
            </a:extLst>
          </p:cNvPr>
          <p:cNvSpPr txBox="1"/>
          <p:nvPr/>
        </p:nvSpPr>
        <p:spPr>
          <a:xfrm>
            <a:off x="1371599" y="1743432"/>
            <a:ext cx="516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等待安裝過程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33D9BE3-4D18-125E-87CC-2B34C842E7DE}"/>
              </a:ext>
            </a:extLst>
          </p:cNvPr>
          <p:cNvSpPr txBox="1"/>
          <p:nvPr/>
        </p:nvSpPr>
        <p:spPr>
          <a:xfrm>
            <a:off x="7025640" y="1686728"/>
            <a:ext cx="516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安裝成功之畫面如下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BDD6952-0E49-647A-9472-2DD7A2D7C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9" y="2400300"/>
            <a:ext cx="4584192" cy="3581400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7483ED5-CC74-D11A-5EDB-CDA5FF2F6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640" y="2400300"/>
            <a:ext cx="4871143" cy="277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38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3CB0B-B226-EE1F-E1FB-BD9032FA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08660"/>
            <a:ext cx="10622279" cy="1485900"/>
          </a:xfrm>
        </p:spPr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Ubuntu</a:t>
            </a:r>
            <a:r>
              <a:rPr kumimoji="1" lang="zh-TW" altLang="en-US" dirty="0"/>
              <a:t>安裝到</a:t>
            </a:r>
            <a:r>
              <a:rPr kumimoji="1" lang="en-US" altLang="zh-TW" dirty="0"/>
              <a:t>VirtualBox</a:t>
            </a:r>
            <a:r>
              <a:rPr kumimoji="1" lang="zh-TW" altLang="en-US" dirty="0"/>
              <a:t>上（製作虛擬機）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65BCF-3480-0049-39F2-ACDC35D4603E}"/>
              </a:ext>
            </a:extLst>
          </p:cNvPr>
          <p:cNvSpPr txBox="1"/>
          <p:nvPr/>
        </p:nvSpPr>
        <p:spPr>
          <a:xfrm>
            <a:off x="1371599" y="1548229"/>
            <a:ext cx="5166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VirtualBox</a:t>
            </a:r>
            <a:r>
              <a:rPr kumimoji="1" lang="zh-TW" altLang="en-US" dirty="0"/>
              <a:t>下載完後</a:t>
            </a:r>
            <a:endParaRPr kumimoji="1" lang="en-US" altLang="zh-TW" dirty="0"/>
          </a:p>
          <a:p>
            <a:r>
              <a:rPr kumimoji="1" lang="zh-TW" altLang="en-US" dirty="0"/>
              <a:t>按下此畫面中的</a:t>
            </a:r>
            <a:r>
              <a:rPr kumimoji="1" lang="zh-TW" altLang="en-US" dirty="0">
                <a:solidFill>
                  <a:srgbClr val="C00000"/>
                </a:solidFill>
              </a:rPr>
              <a:t>新增</a:t>
            </a:r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A4304853-121A-9E57-90F8-BD5EDA5BC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9" y="2515940"/>
            <a:ext cx="7377630" cy="3427660"/>
          </a:xfrm>
        </p:spPr>
      </p:pic>
    </p:spTree>
    <p:extLst>
      <p:ext uri="{BB962C8B-B14F-4D97-AF65-F5344CB8AC3E}">
        <p14:creationId xmlns:p14="http://schemas.microsoft.com/office/powerpoint/2010/main" val="56084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3CB0B-B226-EE1F-E1FB-BD9032FA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08660"/>
            <a:ext cx="10622279" cy="1485900"/>
          </a:xfrm>
        </p:spPr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Ubuntu</a:t>
            </a:r>
            <a:r>
              <a:rPr kumimoji="1" lang="zh-TW" altLang="en-US" dirty="0"/>
              <a:t>安裝到</a:t>
            </a:r>
            <a:r>
              <a:rPr kumimoji="1" lang="en-US" altLang="zh-TW" dirty="0"/>
              <a:t>VirtualBox</a:t>
            </a:r>
            <a:r>
              <a:rPr kumimoji="1" lang="zh-TW" altLang="en-US" dirty="0"/>
              <a:t>上（製作虛擬機）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65BCF-3480-0049-39F2-ACDC35D4603E}"/>
              </a:ext>
            </a:extLst>
          </p:cNvPr>
          <p:cNvSpPr txBox="1"/>
          <p:nvPr/>
        </p:nvSpPr>
        <p:spPr>
          <a:xfrm>
            <a:off x="1371599" y="1548229"/>
            <a:ext cx="5166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將虛擬機名稱取為</a:t>
            </a:r>
            <a:r>
              <a:rPr kumimoji="1" lang="en-US" altLang="zh-TW" dirty="0"/>
              <a:t>Ubuntu</a:t>
            </a:r>
          </a:p>
          <a:p>
            <a:r>
              <a:rPr kumimoji="1" lang="zh-TW" altLang="en-US" dirty="0"/>
              <a:t>再將</a:t>
            </a:r>
            <a:r>
              <a:rPr kumimoji="1" lang="en-US" altLang="zh-TW" dirty="0">
                <a:solidFill>
                  <a:srgbClr val="C00000"/>
                </a:solidFill>
              </a:rPr>
              <a:t>ISO Image</a:t>
            </a:r>
            <a:r>
              <a:rPr kumimoji="1" lang="zh-TW" altLang="en-US" dirty="0"/>
              <a:t>那邊選擇剛剛下載的</a:t>
            </a:r>
            <a:r>
              <a:rPr kumimoji="1" lang="en-US" altLang="zh-TW" dirty="0"/>
              <a:t>Ubuntu</a:t>
            </a:r>
            <a:r>
              <a:rPr kumimoji="1" lang="zh-TW" altLang="en-US" dirty="0"/>
              <a:t>檔案</a:t>
            </a:r>
            <a:endParaRPr kumimoji="1" lang="en-US" altLang="zh-TW" dirty="0"/>
          </a:p>
          <a:p>
            <a:r>
              <a:rPr kumimoji="1" lang="zh-TW" altLang="en-US" dirty="0"/>
              <a:t>然後按下</a:t>
            </a:r>
            <a:r>
              <a:rPr kumimoji="1" lang="zh-TW" altLang="en-US" dirty="0">
                <a:solidFill>
                  <a:srgbClr val="C00000"/>
                </a:solidFill>
              </a:rPr>
              <a:t>下一步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13BD1C7-9996-6B10-D5F1-4908F765A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9" y="2462271"/>
            <a:ext cx="6308256" cy="3581400"/>
          </a:xfrm>
        </p:spPr>
      </p:pic>
    </p:spTree>
    <p:extLst>
      <p:ext uri="{BB962C8B-B14F-4D97-AF65-F5344CB8AC3E}">
        <p14:creationId xmlns:p14="http://schemas.microsoft.com/office/powerpoint/2010/main" val="513683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3CB0B-B226-EE1F-E1FB-BD9032FA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08660"/>
            <a:ext cx="10622279" cy="1485900"/>
          </a:xfrm>
        </p:spPr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Ubuntu</a:t>
            </a:r>
            <a:r>
              <a:rPr kumimoji="1" lang="zh-TW" altLang="en-US" dirty="0"/>
              <a:t>安裝到</a:t>
            </a:r>
            <a:r>
              <a:rPr kumimoji="1" lang="en-US" altLang="zh-TW" dirty="0"/>
              <a:t>VirtualBox</a:t>
            </a:r>
            <a:r>
              <a:rPr kumimoji="1" lang="zh-TW" altLang="en-US" dirty="0"/>
              <a:t>上（製作虛擬機）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65BCF-3480-0049-39F2-ACDC35D4603E}"/>
              </a:ext>
            </a:extLst>
          </p:cNvPr>
          <p:cNvSpPr txBox="1"/>
          <p:nvPr/>
        </p:nvSpPr>
        <p:spPr>
          <a:xfrm>
            <a:off x="1371598" y="1548229"/>
            <a:ext cx="564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在這個畫面中的</a:t>
            </a:r>
            <a:r>
              <a:rPr kumimoji="1" lang="zh-TW" altLang="en-US" dirty="0">
                <a:solidFill>
                  <a:srgbClr val="C00000"/>
                </a:solidFill>
              </a:rPr>
              <a:t>左側</a:t>
            </a:r>
            <a:r>
              <a:rPr kumimoji="1" lang="zh-TW" altLang="en-US" dirty="0"/>
              <a:t>將使用者名稱改為自己的學號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2B0DD6-B7FA-54B0-CCA1-8409B14B1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9" y="2354580"/>
            <a:ext cx="6359404" cy="3581400"/>
          </a:xfrm>
        </p:spPr>
      </p:pic>
    </p:spTree>
    <p:extLst>
      <p:ext uri="{BB962C8B-B14F-4D97-AF65-F5344CB8AC3E}">
        <p14:creationId xmlns:p14="http://schemas.microsoft.com/office/powerpoint/2010/main" val="2492247757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268</TotalTime>
  <Words>328</Words>
  <Application>Microsoft Macintosh PowerPoint</Application>
  <PresentationFormat>寬螢幕</PresentationFormat>
  <Paragraphs>45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19" baseType="lpstr">
      <vt:lpstr>Franklin Gothic Book</vt:lpstr>
      <vt:lpstr>裁剪</vt:lpstr>
      <vt:lpstr>安裝Ubuntu</vt:lpstr>
      <vt:lpstr>下載Ubuntu</vt:lpstr>
      <vt:lpstr>下載VirtualBox</vt:lpstr>
      <vt:lpstr>下載VirtualBox</vt:lpstr>
      <vt:lpstr>下載VirtualBox</vt:lpstr>
      <vt:lpstr>下載VirtualBox</vt:lpstr>
      <vt:lpstr>將Ubuntu安裝到VirtualBox上（製作虛擬機）</vt:lpstr>
      <vt:lpstr>將Ubuntu安裝到VirtualBox上（製作虛擬機）</vt:lpstr>
      <vt:lpstr>將Ubuntu安裝到VirtualBox上（製作虛擬機）</vt:lpstr>
      <vt:lpstr>將Ubuntu安裝到VirtualBox上（製作虛擬機）</vt:lpstr>
      <vt:lpstr>將Ubuntu安裝到VirtualBox上（製作虛擬機）</vt:lpstr>
      <vt:lpstr>將Ubuntu安裝到VirtualBox上（製作虛擬機）</vt:lpstr>
      <vt:lpstr>將Ubuntu安裝到VirtualBox上（製作虛擬機）</vt:lpstr>
      <vt:lpstr>將Ubuntu安裝到VirtualBox上（製作虛擬機）</vt:lpstr>
      <vt:lpstr>將Ubuntu安裝到VirtualBox上（製作虛擬機）</vt:lpstr>
      <vt:lpstr>將Ubuntu安裝到VirtualBox上（製作虛擬機）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安裝Ubuntu</dc:title>
  <dc:creator>吳昕維</dc:creator>
  <cp:lastModifiedBy>吳昕維</cp:lastModifiedBy>
  <cp:revision>3</cp:revision>
  <dcterms:created xsi:type="dcterms:W3CDTF">2023-09-17T09:21:20Z</dcterms:created>
  <dcterms:modified xsi:type="dcterms:W3CDTF">2023-09-19T07:49:04Z</dcterms:modified>
</cp:coreProperties>
</file>